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42643425" cy="32100838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AC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23" autoAdjust="0"/>
    <p:restoredTop sz="86443" autoAdjust="0"/>
  </p:normalViewPr>
  <p:slideViewPr>
    <p:cSldViewPr>
      <p:cViewPr varScale="1">
        <p:scale>
          <a:sx n="11" d="100"/>
          <a:sy n="11" d="100"/>
        </p:scale>
        <p:origin x="1507" y="9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6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8543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9401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5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5" y="6888483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4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300154" y="685800"/>
            <a:ext cx="25118371" cy="2308916"/>
          </a:xfrm>
          <a:prstGeom prst="rect">
            <a:avLst/>
          </a:prstGeom>
          <a:solidFill>
            <a:srgbClr val="130AC0"/>
          </a:solidFill>
          <a:ln w="9525">
            <a:noFill/>
            <a:miter lim="800000"/>
            <a:headEnd/>
            <a:tailEnd/>
          </a:ln>
        </p:spPr>
        <p:txBody>
          <a:bodyPr wrap="square" lIns="92030" tIns="46013" rIns="92030" bIns="46013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Title (max font size at 72; back-strip blue)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(maximum 3 lines)</a:t>
            </a:r>
          </a:p>
        </p:txBody>
      </p:sp>
      <p:sp>
        <p:nvSpPr>
          <p:cNvPr id="13" name="TextBox 105"/>
          <p:cNvSpPr txBox="1">
            <a:spLocks noChangeArrowheads="1"/>
          </p:cNvSpPr>
          <p:nvPr/>
        </p:nvSpPr>
        <p:spPr bwMode="auto">
          <a:xfrm>
            <a:off x="10874706" y="3505200"/>
            <a:ext cx="219193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Author</a:t>
            </a:r>
            <a:r>
              <a: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Additional Author(s)</a:t>
            </a:r>
          </a:p>
          <a:p>
            <a:pPr lvl="0" algn="ctr" defTabSz="914400">
              <a:defRPr/>
            </a:pPr>
            <a:r>
              <a:rPr lang="en-US" sz="4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Name, University Name</a:t>
            </a:r>
            <a:endParaRPr kumimoji="0" lang="en-US" sz="4000" b="1" i="0" u="none" strike="noStrike" kern="0" cap="none" spc="0" normalizeH="0" baseline="3000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0" y="-18466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59"/>
          <p:cNvSpPr>
            <a:spLocks noChangeArrowheads="1"/>
          </p:cNvSpPr>
          <p:nvPr/>
        </p:nvSpPr>
        <p:spPr bwMode="auto">
          <a:xfrm>
            <a:off x="0" y="-18466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61"/>
          <p:cNvSpPr>
            <a:spLocks noChangeArrowheads="1"/>
          </p:cNvSpPr>
          <p:nvPr/>
        </p:nvSpPr>
        <p:spPr bwMode="auto">
          <a:xfrm>
            <a:off x="0" y="-18466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63"/>
          <p:cNvSpPr>
            <a:spLocks noChangeArrowheads="1"/>
          </p:cNvSpPr>
          <p:nvPr/>
        </p:nvSpPr>
        <p:spPr bwMode="auto">
          <a:xfrm>
            <a:off x="0" y="-18466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65"/>
          <p:cNvSpPr>
            <a:spLocks noChangeArrowheads="1"/>
          </p:cNvSpPr>
          <p:nvPr/>
        </p:nvSpPr>
        <p:spPr bwMode="auto">
          <a:xfrm>
            <a:off x="0" y="-18466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69"/>
          <p:cNvSpPr>
            <a:spLocks noChangeArrowheads="1"/>
          </p:cNvSpPr>
          <p:nvPr/>
        </p:nvSpPr>
        <p:spPr bwMode="auto">
          <a:xfrm>
            <a:off x="0" y="-18466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71"/>
          <p:cNvSpPr>
            <a:spLocks noChangeArrowheads="1"/>
          </p:cNvSpPr>
          <p:nvPr/>
        </p:nvSpPr>
        <p:spPr bwMode="auto">
          <a:xfrm>
            <a:off x="0" y="-18466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197"/>
          <p:cNvSpPr>
            <a:spLocks noChangeArrowheads="1"/>
          </p:cNvSpPr>
          <p:nvPr/>
        </p:nvSpPr>
        <p:spPr bwMode="auto">
          <a:xfrm>
            <a:off x="0" y="43936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22860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98"/>
          <p:cNvSpPr>
            <a:spLocks noChangeArrowheads="1"/>
          </p:cNvSpPr>
          <p:nvPr/>
        </p:nvSpPr>
        <p:spPr bwMode="auto">
          <a:xfrm>
            <a:off x="0" y="17042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12"/>
          <p:cNvSpPr>
            <a:spLocks noChangeArrowheads="1"/>
          </p:cNvSpPr>
          <p:nvPr/>
        </p:nvSpPr>
        <p:spPr bwMode="auto">
          <a:xfrm>
            <a:off x="0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13"/>
          <p:cNvSpPr>
            <a:spLocks noChangeArrowheads="1"/>
          </p:cNvSpPr>
          <p:nvPr/>
        </p:nvSpPr>
        <p:spPr bwMode="auto">
          <a:xfrm>
            <a:off x="0" y="11612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14"/>
          <p:cNvSpPr>
            <a:spLocks noChangeArrowheads="1"/>
          </p:cNvSpPr>
          <p:nvPr/>
        </p:nvSpPr>
        <p:spPr bwMode="auto">
          <a:xfrm>
            <a:off x="0" y="177089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19"/>
          <p:cNvSpPr>
            <a:spLocks noChangeArrowheads="1"/>
          </p:cNvSpPr>
          <p:nvPr/>
        </p:nvSpPr>
        <p:spPr bwMode="auto">
          <a:xfrm>
            <a:off x="0" y="439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22"/>
          <p:cNvSpPr>
            <a:spLocks noChangeArrowheads="1"/>
          </p:cNvSpPr>
          <p:nvPr/>
        </p:nvSpPr>
        <p:spPr bwMode="auto">
          <a:xfrm>
            <a:off x="0" y="-18466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AutoShape 24"/>
          <p:cNvSpPr>
            <a:spLocks noChangeArrowheads="1"/>
          </p:cNvSpPr>
          <p:nvPr/>
        </p:nvSpPr>
        <p:spPr bwMode="auto">
          <a:xfrm>
            <a:off x="452998" y="5284088"/>
            <a:ext cx="10969625" cy="6831711"/>
          </a:xfrm>
          <a:prstGeom prst="roundRect">
            <a:avLst>
              <a:gd name="adj" fmla="val 8633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908610" y="5562600"/>
            <a:ext cx="10058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389438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130A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Project Objectives and Goals</a:t>
            </a:r>
          </a:p>
        </p:txBody>
      </p:sp>
      <p:sp>
        <p:nvSpPr>
          <p:cNvPr id="31" name="TextBox 105"/>
          <p:cNvSpPr txBox="1">
            <a:spLocks noChangeArrowheads="1"/>
          </p:cNvSpPr>
          <p:nvPr/>
        </p:nvSpPr>
        <p:spPr bwMode="auto">
          <a:xfrm>
            <a:off x="953060" y="6553200"/>
            <a:ext cx="99695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your project objectives and goals here </a:t>
            </a:r>
            <a:b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(font size 32 point)…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AutoShape 24"/>
          <p:cNvSpPr>
            <a:spLocks noChangeArrowheads="1"/>
          </p:cNvSpPr>
          <p:nvPr/>
        </p:nvSpPr>
        <p:spPr bwMode="auto">
          <a:xfrm>
            <a:off x="11925300" y="5284088"/>
            <a:ext cx="20002500" cy="12775312"/>
          </a:xfrm>
          <a:prstGeom prst="roundRect">
            <a:avLst>
              <a:gd name="adj" fmla="val 3003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24"/>
          <p:cNvSpPr>
            <a:spLocks noChangeArrowheads="1"/>
          </p:cNvSpPr>
          <p:nvPr/>
        </p:nvSpPr>
        <p:spPr bwMode="auto">
          <a:xfrm>
            <a:off x="32365950" y="5284088"/>
            <a:ext cx="11010900" cy="9061130"/>
          </a:xfrm>
          <a:prstGeom prst="roundRect">
            <a:avLst>
              <a:gd name="adj" fmla="val 7652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 Box 178"/>
          <p:cNvSpPr txBox="1">
            <a:spLocks noChangeArrowheads="1"/>
          </p:cNvSpPr>
          <p:nvPr/>
        </p:nvSpPr>
        <p:spPr bwMode="auto">
          <a:xfrm>
            <a:off x="32842200" y="15110818"/>
            <a:ext cx="10058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4389438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130AC0"/>
                </a:solidFill>
                <a:effectLst/>
                <a:uLnTx/>
                <a:uFillTx/>
                <a:latin typeface="Arial" panose="020B0604020202020204" pitchFamily="34" charset="0"/>
                <a:cs typeface="Arial" pitchFamily="34" charset="0"/>
              </a:rPr>
              <a:t>Future Studies / Recommendations</a:t>
            </a:r>
          </a:p>
        </p:txBody>
      </p:sp>
      <p:sp>
        <p:nvSpPr>
          <p:cNvPr id="52" name="TextBox 69"/>
          <p:cNvSpPr txBox="1">
            <a:spLocks noChangeArrowheads="1"/>
          </p:cNvSpPr>
          <p:nvPr/>
        </p:nvSpPr>
        <p:spPr bwMode="auto">
          <a:xfrm>
            <a:off x="32717468" y="16078200"/>
            <a:ext cx="1030786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sz="32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or itemize near-term future studies or recommend future work (font size 32 point)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178"/>
          <p:cNvSpPr txBox="1">
            <a:spLocks noChangeArrowheads="1"/>
          </p:cNvSpPr>
          <p:nvPr/>
        </p:nvSpPr>
        <p:spPr bwMode="auto">
          <a:xfrm>
            <a:off x="32842200" y="5562600"/>
            <a:ext cx="10058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4389438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130AC0"/>
                </a:solidFill>
                <a:effectLst/>
                <a:uLnTx/>
                <a:uFillTx/>
                <a:latin typeface="Arial" panose="020B0604020202020204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180" name="Text Box 178"/>
          <p:cNvSpPr txBox="1">
            <a:spLocks noChangeArrowheads="1"/>
          </p:cNvSpPr>
          <p:nvPr/>
        </p:nvSpPr>
        <p:spPr bwMode="auto">
          <a:xfrm>
            <a:off x="32842200" y="27272159"/>
            <a:ext cx="10058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389438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130A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81" name="TextBox 68"/>
          <p:cNvSpPr txBox="1">
            <a:spLocks noChangeArrowheads="1"/>
          </p:cNvSpPr>
          <p:nvPr/>
        </p:nvSpPr>
        <p:spPr bwMode="auto">
          <a:xfrm>
            <a:off x="32842200" y="28194000"/>
            <a:ext cx="1005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spcAft>
                <a:spcPts val="600"/>
              </a:spcAft>
              <a:defRPr/>
            </a:pPr>
            <a:r>
              <a:rPr lang="en-US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 Citations List, use Digital Object Identifiers (DOIs) when possible </a:t>
            </a:r>
          </a:p>
        </p:txBody>
      </p:sp>
      <p:sp>
        <p:nvSpPr>
          <p:cNvPr id="214" name="AutoShape 24"/>
          <p:cNvSpPr>
            <a:spLocks noChangeArrowheads="1"/>
          </p:cNvSpPr>
          <p:nvPr/>
        </p:nvSpPr>
        <p:spPr bwMode="auto">
          <a:xfrm>
            <a:off x="32346900" y="14782800"/>
            <a:ext cx="11049000" cy="8225037"/>
          </a:xfrm>
          <a:prstGeom prst="roundRect">
            <a:avLst>
              <a:gd name="adj" fmla="val 8011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AutoShape 24"/>
          <p:cNvSpPr>
            <a:spLocks noChangeArrowheads="1"/>
          </p:cNvSpPr>
          <p:nvPr/>
        </p:nvSpPr>
        <p:spPr bwMode="auto">
          <a:xfrm>
            <a:off x="32308800" y="23429991"/>
            <a:ext cx="11125200" cy="3200400"/>
          </a:xfrm>
          <a:prstGeom prst="roundRect">
            <a:avLst>
              <a:gd name="adj" fmla="val 15656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 Box 178"/>
          <p:cNvSpPr txBox="1">
            <a:spLocks noChangeArrowheads="1"/>
          </p:cNvSpPr>
          <p:nvPr/>
        </p:nvSpPr>
        <p:spPr bwMode="auto">
          <a:xfrm>
            <a:off x="32842200" y="23690759"/>
            <a:ext cx="10058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389438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130A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TextBox 68"/>
          <p:cNvSpPr txBox="1">
            <a:spLocks noChangeArrowheads="1"/>
          </p:cNvSpPr>
          <p:nvPr/>
        </p:nvSpPr>
        <p:spPr bwMode="auto">
          <a:xfrm>
            <a:off x="32842200" y="24619059"/>
            <a:ext cx="100584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Authors like to thank</a:t>
            </a:r>
            <a:r>
              <a:rPr kumimoji="0" lang="en-US" sz="2400" b="1" i="0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XXX for funding this research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u="none" kern="0" baseline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acknowledgments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Text Box 16"/>
          <p:cNvSpPr txBox="1">
            <a:spLocks noChangeArrowheads="1"/>
          </p:cNvSpPr>
          <p:nvPr/>
        </p:nvSpPr>
        <p:spPr bwMode="auto">
          <a:xfrm>
            <a:off x="13468351" y="5562600"/>
            <a:ext cx="16916399" cy="7694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4389438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130AC0"/>
                </a:solidFill>
                <a:effectLst/>
                <a:uLnTx/>
                <a:uFillTx/>
                <a:latin typeface="Arial" panose="020B0604020202020204" pitchFamily="34" charset="0"/>
                <a:cs typeface="Arial" pitchFamily="34" charset="0"/>
              </a:rPr>
              <a:t>Methods</a:t>
            </a:r>
            <a:r>
              <a:rPr kumimoji="0" lang="en-US" sz="4400" b="1" i="0" u="none" strike="noStrike" kern="0" cap="none" spc="0" normalizeH="0" noProof="0" dirty="0">
                <a:ln>
                  <a:noFill/>
                </a:ln>
                <a:solidFill>
                  <a:srgbClr val="130AC0"/>
                </a:solidFill>
                <a:effectLst/>
                <a:uLnTx/>
                <a:uFillTx/>
                <a:latin typeface="Arial" panose="020B0604020202020204" pitchFamily="34" charset="0"/>
                <a:cs typeface="Arial" pitchFamily="34" charset="0"/>
              </a:rPr>
              <a:t> &amp; Procedures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130AC0"/>
              </a:solidFill>
              <a:effectLst/>
              <a:uLnTx/>
              <a:uFillTx/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5" name="Text Box 16"/>
          <p:cNvSpPr txBox="1">
            <a:spLocks noChangeArrowheads="1"/>
          </p:cNvSpPr>
          <p:nvPr/>
        </p:nvSpPr>
        <p:spPr bwMode="auto">
          <a:xfrm>
            <a:off x="19373850" y="18745200"/>
            <a:ext cx="5105400" cy="7694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4389438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>
                <a:solidFill>
                  <a:srgbClr val="130AC0"/>
                </a:solidFill>
                <a:latin typeface="Arial" panose="020B0604020202020204" pitchFamily="34" charset="0"/>
                <a:cs typeface="Arial" pitchFamily="34" charset="0"/>
              </a:rPr>
              <a:t>Data and Results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130AC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457200" y="304800"/>
            <a:ext cx="3769001" cy="3009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Logo</a:t>
            </a:r>
          </a:p>
        </p:txBody>
      </p:sp>
      <p:sp>
        <p:nvSpPr>
          <p:cNvPr id="185" name="TextBox 68"/>
          <p:cNvSpPr txBox="1">
            <a:spLocks noChangeArrowheads="1"/>
          </p:cNvSpPr>
          <p:nvPr/>
        </p:nvSpPr>
        <p:spPr bwMode="auto">
          <a:xfrm>
            <a:off x="32717468" y="6553200"/>
            <a:ext cx="103355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sz="32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your research findings and conclusions (font size 32 point)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AutoShape 24"/>
          <p:cNvSpPr>
            <a:spLocks noChangeArrowheads="1"/>
          </p:cNvSpPr>
          <p:nvPr/>
        </p:nvSpPr>
        <p:spPr bwMode="auto">
          <a:xfrm>
            <a:off x="452998" y="12594770"/>
            <a:ext cx="10969625" cy="19987747"/>
          </a:xfrm>
          <a:prstGeom prst="roundRect">
            <a:avLst>
              <a:gd name="adj" fmla="val 5626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Text Box 63"/>
          <p:cNvSpPr txBox="1">
            <a:spLocks noChangeArrowheads="1"/>
          </p:cNvSpPr>
          <p:nvPr/>
        </p:nvSpPr>
        <p:spPr bwMode="auto">
          <a:xfrm>
            <a:off x="908610" y="12942093"/>
            <a:ext cx="10058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389438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130A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191" name="AutoShape 24"/>
          <p:cNvSpPr>
            <a:spLocks noChangeArrowheads="1"/>
          </p:cNvSpPr>
          <p:nvPr/>
        </p:nvSpPr>
        <p:spPr bwMode="auto">
          <a:xfrm>
            <a:off x="32308800" y="26974800"/>
            <a:ext cx="11125200" cy="5577840"/>
          </a:xfrm>
          <a:prstGeom prst="roundRect">
            <a:avLst>
              <a:gd name="adj" fmla="val 16373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4662015" y="304800"/>
            <a:ext cx="3769001" cy="3009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Affiliation  Logo(s)</a:t>
            </a:r>
          </a:p>
        </p:txBody>
      </p:sp>
      <p:sp>
        <p:nvSpPr>
          <p:cNvPr id="212" name="TextBox 105"/>
          <p:cNvSpPr txBox="1">
            <a:spLocks noChangeArrowheads="1"/>
          </p:cNvSpPr>
          <p:nvPr/>
        </p:nvSpPr>
        <p:spPr bwMode="auto">
          <a:xfrm>
            <a:off x="35356800" y="3505200"/>
            <a:ext cx="676528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MME2022-</a:t>
            </a:r>
            <a:r>
              <a:rPr lang="en-US" sz="4400" b="1" kern="0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endParaRPr lang="en-US" sz="4400" b="1" kern="0" dirty="0">
              <a:solidFill>
                <a:srgbClr val="130A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1" hangingPunct="1">
              <a:defRPr/>
            </a:pPr>
            <a:r>
              <a:rPr lang="en-US" sz="4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</a:t>
            </a:r>
            <a:r>
              <a:rPr lang="en-US" sz="4400" b="1" kern="0" dirty="0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47" name="TextBox 105"/>
          <p:cNvSpPr txBox="1">
            <a:spLocks noChangeArrowheads="1"/>
          </p:cNvSpPr>
          <p:nvPr/>
        </p:nvSpPr>
        <p:spPr bwMode="auto">
          <a:xfrm>
            <a:off x="12462510" y="6553200"/>
            <a:ext cx="18779490" cy="1135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describes example directions for a poster.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posters are suggested to be 48-inches wide by 36-inches high, as used for this template.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the poster title, authors list, and affiliation(s). Use superscripts to annotate affiliation(s). The first author SHOULD be the presenting/registered student. Typically, a title font size is 72 pts with maximum of 3 lines.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abstract was assigned a 5-digit paper number. Insert the paper number (replace </a:t>
            </a:r>
            <a:r>
              <a:rPr lang="en-US" sz="3200" b="1" kern="0" dirty="0" err="1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 the template toward the upper right corner below ASME logo. Moreover, please add the Poster Number (replace </a:t>
            </a:r>
            <a:r>
              <a:rPr lang="en-US" sz="3200" b="1" kern="0" dirty="0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the Track Title (replace </a:t>
            </a:r>
            <a:r>
              <a:rPr lang="en-US" sz="3200" b="1" kern="0" dirty="0" err="1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yyyy</a:t>
            </a: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Track Number (replace </a:t>
            </a:r>
            <a:r>
              <a:rPr lang="en-US" sz="3200" b="1" kern="0" dirty="0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along with the Topic (replace </a:t>
            </a:r>
            <a:r>
              <a:rPr lang="en-US" sz="3200" b="1" kern="0" dirty="0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</a:t>
            </a: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Topic Number (</a:t>
            </a:r>
            <a:r>
              <a:rPr lang="en-US" sz="3200" b="1" kern="0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3200" b="1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32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sections are as follows:</a:t>
            </a:r>
          </a:p>
          <a:p>
            <a:pPr marL="1085850" lvl="1" indent="-34290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Objectives and Goals</a:t>
            </a:r>
          </a:p>
          <a:p>
            <a:pPr marL="1085850" lvl="1" indent="-34290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1085850" lvl="1" indent="-34290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 &amp; Procedures (can use “Experimental”, “Numerical”, or “Analytical” if desired)</a:t>
            </a:r>
          </a:p>
          <a:p>
            <a:pPr marL="1085850" lvl="1" indent="-34290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and Results</a:t>
            </a:r>
          </a:p>
          <a:p>
            <a:pPr marL="1085850" lvl="1" indent="-34290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marL="1085850" lvl="1" indent="-34290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Studies / Recommendations</a:t>
            </a:r>
          </a:p>
          <a:p>
            <a:pPr marL="1085850" lvl="1" indent="-34290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marL="1085850" lvl="1" indent="-342900" defTabSz="9144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marL="514350" lvl="1" indent="-514350" defTabSz="914400" eaLnBrk="1" hangingPunct="1">
              <a:buFont typeface="+mj-lt"/>
              <a:buAutoNum type="arabicPeriod" startAt="5"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sizes of the section boxes can be adjusted as needed.</a:t>
            </a:r>
          </a:p>
          <a:p>
            <a:pPr marL="514350" lvl="1" indent="-514350" defTabSz="914400" eaLnBrk="1" hangingPunct="1">
              <a:buFont typeface="+mj-lt"/>
              <a:buAutoNum type="arabicPeriod" startAt="5"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Typically, heading fonts are Arial 44 </a:t>
            </a:r>
            <a:r>
              <a:rPr lang="en-US" sz="32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body text fonts are Arial 32 </a:t>
            </a:r>
            <a:r>
              <a:rPr lang="en-US" sz="32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except publication and reference lists in Arial 20 pt. Use large fonts so audience can read quickly and easily.</a:t>
            </a:r>
          </a:p>
          <a:p>
            <a:pPr marL="514350" lvl="1" indent="-514350" defTabSz="914400" eaLnBrk="1" hangingPunct="1">
              <a:buFont typeface="+mj-lt"/>
              <a:buAutoNum type="arabicPeriod" startAt="5"/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illustrations and/or figures to help elucidate points and expand on the written material.</a:t>
            </a:r>
            <a:endParaRPr lang="en-US" sz="28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105"/>
          <p:cNvSpPr txBox="1">
            <a:spLocks noChangeArrowheads="1"/>
          </p:cNvSpPr>
          <p:nvPr/>
        </p:nvSpPr>
        <p:spPr bwMode="auto">
          <a:xfrm>
            <a:off x="953060" y="13944600"/>
            <a:ext cx="99695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just" defTabSz="914400" eaLnBrk="1" hangingPunct="1">
              <a:defRPr/>
            </a:pPr>
            <a:r>
              <a:rPr lang="en-US" sz="3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your background here… (font size 32 point)</a:t>
            </a:r>
          </a:p>
        </p:txBody>
      </p:sp>
      <p:sp>
        <p:nvSpPr>
          <p:cNvPr id="46" name="AutoShape 24"/>
          <p:cNvSpPr>
            <a:spLocks noChangeArrowheads="1"/>
          </p:cNvSpPr>
          <p:nvPr/>
        </p:nvSpPr>
        <p:spPr bwMode="auto">
          <a:xfrm>
            <a:off x="11944350" y="18516600"/>
            <a:ext cx="19964400" cy="13989718"/>
          </a:xfrm>
          <a:prstGeom prst="roundRect">
            <a:avLst>
              <a:gd name="adj" fmla="val 3003"/>
            </a:avLst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105"/>
          <p:cNvSpPr txBox="1">
            <a:spLocks noChangeArrowheads="1"/>
          </p:cNvSpPr>
          <p:nvPr/>
        </p:nvSpPr>
        <p:spPr bwMode="auto">
          <a:xfrm>
            <a:off x="533400" y="3505200"/>
            <a:ext cx="123444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 </a:t>
            </a:r>
            <a:r>
              <a:rPr lang="en-US" sz="4400" b="1" kern="0" dirty="0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4400" b="1" kern="0" dirty="0" err="1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yyyy</a:t>
            </a:r>
            <a:endParaRPr lang="en-US" sz="4400" b="1" kern="0" dirty="0">
              <a:solidFill>
                <a:srgbClr val="130A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 </a:t>
            </a:r>
            <a:r>
              <a:rPr lang="en-US" sz="4400" b="1" kern="0" dirty="0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44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4400" b="1" kern="0" dirty="0">
                <a:solidFill>
                  <a:srgbClr val="130A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</a:t>
            </a:r>
          </a:p>
        </p:txBody>
      </p:sp>
      <p:pic>
        <p:nvPicPr>
          <p:cNvPr id="50" name="Image 49">
            <a:extLst>
              <a:ext uri="{FF2B5EF4-FFF2-40B4-BE49-F238E27FC236}">
                <a16:creationId xmlns:a16="http://schemas.microsoft.com/office/drawing/2014/main" id="{290F89AA-4AF4-4180-9A99-36BE186BBB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828" t="25696" r="11824" b="30896"/>
          <a:stretch/>
        </p:blipFill>
        <p:spPr>
          <a:xfrm>
            <a:off x="36118800" y="461908"/>
            <a:ext cx="4531321" cy="283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65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393</Words>
  <Application>Microsoft Office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phuang</dc:creator>
  <cp:lastModifiedBy>DAYA</cp:lastModifiedBy>
  <cp:revision>241</cp:revision>
  <cp:lastPrinted>2017-08-21T01:19:40Z</cp:lastPrinted>
  <dcterms:created xsi:type="dcterms:W3CDTF">2006-08-16T00:00:00Z</dcterms:created>
  <dcterms:modified xsi:type="dcterms:W3CDTF">2022-02-24T09:09:55Z</dcterms:modified>
</cp:coreProperties>
</file>